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tbizskills.com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revoir@alpinedistrict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I . . 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things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gotta</a:t>
            </a:r>
            <a:r>
              <a:rPr lang="en-US" dirty="0" smtClean="0"/>
              <a:t> know!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Revoir’s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11" y="2349107"/>
            <a:ext cx="10820400" cy="33047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B050"/>
                </a:solidFill>
              </a:rPr>
              <a:t>www.gotbizskills.com</a:t>
            </a:r>
          </a:p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3600" dirty="0" smtClean="0"/>
              <a:t>Look here first for information, worksheets, surveys,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6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6411" y="249218"/>
            <a:ext cx="4654640" cy="1669734"/>
          </a:xfrm>
        </p:spPr>
        <p:txBody>
          <a:bodyPr/>
          <a:lstStyle/>
          <a:p>
            <a:r>
              <a:rPr lang="en-US" dirty="0" smtClean="0"/>
              <a:t>Saving computer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714500"/>
            <a:ext cx="11079408" cy="450418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Click on FILE, then click on SAVE AS.</a:t>
            </a:r>
          </a:p>
          <a:p>
            <a:r>
              <a:rPr lang="en-US" sz="4400" dirty="0" smtClean="0"/>
              <a:t>Select the DOCUMENTS folder and give your file a NAME:</a:t>
            </a:r>
          </a:p>
          <a:p>
            <a:r>
              <a:rPr lang="en-US" sz="4400" dirty="0" err="1" smtClean="0">
                <a:solidFill>
                  <a:srgbClr val="FF0000"/>
                </a:solidFill>
              </a:rPr>
              <a:t>ClassPeriodYourNameProjectName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800" dirty="0" smtClean="0"/>
              <a:t>Example:  </a:t>
            </a:r>
            <a:r>
              <a:rPr lang="en-US" sz="4800" dirty="0" smtClean="0"/>
              <a:t>B6MoaniRevoirMapping</a:t>
            </a:r>
          </a:p>
          <a:p>
            <a:r>
              <a:rPr lang="en-US" sz="4800" dirty="0" smtClean="0"/>
              <a:t>Click on SAVE.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261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to turn 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Turn-in-basket</a:t>
            </a:r>
          </a:p>
          <a:p>
            <a:pPr marL="0" indent="0" algn="ctr">
              <a:buNone/>
            </a:pPr>
            <a:r>
              <a:rPr lang="en-US" sz="7200" dirty="0" smtClean="0"/>
              <a:t>Drop it to me</a:t>
            </a:r>
          </a:p>
          <a:p>
            <a:pPr marL="0" indent="0" algn="ctr">
              <a:buNone/>
            </a:pPr>
            <a:r>
              <a:rPr lang="en-US" sz="7200" dirty="0" smtClean="0"/>
              <a:t>Share a Google doc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Turn-in-basket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ALL paper worksheets</a:t>
            </a:r>
            <a:endParaRPr lang="en-US" sz="8800" dirty="0"/>
          </a:p>
          <a:p>
            <a:pPr marL="0" indent="0" algn="ctr">
              <a:buNone/>
            </a:pPr>
            <a:r>
              <a:rPr lang="en-US" sz="4400" dirty="0" smtClean="0"/>
              <a:t>When in doubt-turn it in!</a:t>
            </a:r>
          </a:p>
          <a:p>
            <a:pPr marL="0" indent="0" algn="ctr">
              <a:buNone/>
            </a:pPr>
            <a:r>
              <a:rPr lang="en-US" sz="4400" dirty="0" smtClean="0"/>
              <a:t>Let Ms. Revoir figure it out!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531">
            <a:off x="188888" y="370473"/>
            <a:ext cx="3758505" cy="31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26" y="1506828"/>
            <a:ext cx="7731878" cy="5116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0608"/>
            <a:ext cx="3387144" cy="6249748"/>
          </a:xfrm>
        </p:spPr>
        <p:txBody>
          <a:bodyPr>
            <a:noAutofit/>
          </a:bodyPr>
          <a:lstStyle/>
          <a:p>
            <a:r>
              <a:rPr lang="en-US" sz="4400" dirty="0" smtClean="0"/>
              <a:t>Upload computer work.</a:t>
            </a:r>
            <a:br>
              <a:rPr lang="en-US" sz="4400" dirty="0" smtClean="0"/>
            </a:br>
            <a:r>
              <a:rPr lang="en-US" sz="2800" dirty="0" smtClean="0"/>
              <a:t>When in doubt-upload!  </a:t>
            </a:r>
            <a:br>
              <a:rPr lang="en-US" sz="2800" dirty="0" smtClean="0"/>
            </a:br>
            <a:r>
              <a:rPr lang="en-US" sz="2800" dirty="0" smtClean="0"/>
              <a:t>Let Ms. Revoir figure it out!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577433">
            <a:off x="9077407" y="1849630"/>
            <a:ext cx="3079029" cy="883491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revoircte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99" y="129854"/>
            <a:ext cx="6426019" cy="16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923" y="117534"/>
            <a:ext cx="8610600" cy="1293028"/>
          </a:xfrm>
        </p:spPr>
        <p:txBody>
          <a:bodyPr/>
          <a:lstStyle/>
          <a:p>
            <a:r>
              <a:rPr lang="en-US" dirty="0" smtClean="0"/>
              <a:t>Share google docs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398" y="1162071"/>
            <a:ext cx="11060042" cy="6218238"/>
          </a:xfrm>
        </p:spPr>
      </p:pic>
      <p:sp>
        <p:nvSpPr>
          <p:cNvPr id="7" name="Left Arrow 6"/>
          <p:cNvSpPr/>
          <p:nvPr/>
        </p:nvSpPr>
        <p:spPr>
          <a:xfrm>
            <a:off x="8942827" y="1714772"/>
            <a:ext cx="3628260" cy="858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on SHARE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47008" y="3947276"/>
            <a:ext cx="5770726" cy="22088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in:</a:t>
            </a:r>
          </a:p>
          <a:p>
            <a:pPr algn="ctr"/>
            <a:r>
              <a:rPr lang="en-US" sz="2800" u="sng" dirty="0" smtClean="0">
                <a:hlinkClick r:id="rId3"/>
              </a:rPr>
              <a:t>mrevoir@alpinedistrict.org</a:t>
            </a:r>
            <a:endParaRPr lang="en-US" sz="2800" u="sng" dirty="0" smtClean="0"/>
          </a:p>
          <a:p>
            <a:pPr algn="ctr"/>
            <a:r>
              <a:rPr lang="en-US" dirty="0" smtClean="0"/>
              <a:t>Click on:</a:t>
            </a:r>
          </a:p>
          <a:p>
            <a:pPr algn="ctr"/>
            <a:r>
              <a:rPr lang="en-US" sz="2800" dirty="0" smtClean="0"/>
              <a:t>SEND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7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106</TotalTime>
  <Words>111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How Do I . . .</vt:lpstr>
      <vt:lpstr>Revoir’s website</vt:lpstr>
      <vt:lpstr>Saving computer files</vt:lpstr>
      <vt:lpstr>3 ways to turn in work</vt:lpstr>
      <vt:lpstr>Turn-in-basket</vt:lpstr>
      <vt:lpstr>Upload computer work. When in doubt-upload!   Let Ms. Revoir figure it out!</vt:lpstr>
      <vt:lpstr>Share google docs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. . .</dc:title>
  <dc:creator>Moani Revoir</dc:creator>
  <cp:lastModifiedBy>Moani Revoir</cp:lastModifiedBy>
  <cp:revision>13</cp:revision>
  <dcterms:created xsi:type="dcterms:W3CDTF">2015-10-23T21:04:04Z</dcterms:created>
  <dcterms:modified xsi:type="dcterms:W3CDTF">2016-08-24T21:31:25Z</dcterms:modified>
</cp:coreProperties>
</file>